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err="1" smtClean="0"/>
              <a:t>Нутриціологія</a:t>
            </a:r>
            <a:r>
              <a:rPr lang="ru-RU" dirty="0" smtClean="0"/>
              <a:t> та </a:t>
            </a:r>
            <a:r>
              <a:rPr lang="ru-RU" dirty="0" err="1" smtClean="0"/>
              <a:t>дієтологія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13176"/>
            <a:ext cx="7992888" cy="62562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9644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Гігієна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основами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нутриціології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У 2-х кн. – Кн. 1. / Т.І.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Аністратенко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Т.М.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О.В. Благодарова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.; За ред. проф. В.І.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Ципріяна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– К.: Медицина, 2007. – 528 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Фізіологія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Павлоцька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Л.Ф.,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Дуденко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Л.В.,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Левітін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Є.Я.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Університетська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книга, 2011. – 473 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Нутриціологія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навч.посіб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/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Н.В.Дуденко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Х.: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книг, 2013- 560с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розробляти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(</a:t>
            </a:r>
            <a:r>
              <a:rPr lang="ru-RU" dirty="0" err="1" smtClean="0"/>
              <a:t>продукцію</a:t>
            </a:r>
            <a:r>
              <a:rPr lang="ru-RU" dirty="0" smtClean="0"/>
              <a:t>)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інноваційних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endParaRPr lang="ru-RU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технічною,економічною</a:t>
            </a:r>
            <a:r>
              <a:rPr lang="ru-RU" dirty="0" smtClean="0"/>
              <a:t>, </a:t>
            </a:r>
            <a:r>
              <a:rPr lang="ru-RU" dirty="0" err="1" smtClean="0"/>
              <a:t>технологічною</a:t>
            </a:r>
            <a:r>
              <a:rPr lang="ru-RU" dirty="0" smtClean="0"/>
              <a:t> та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документацією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розрахункові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суб’єктом</a:t>
            </a:r>
            <a:r>
              <a:rPr lang="ru-RU" dirty="0" smtClean="0"/>
              <a:t> </a:t>
            </a:r>
            <a:r>
              <a:rPr lang="ru-RU" dirty="0" err="1" smtClean="0"/>
              <a:t>готельного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ресторанного </a:t>
            </a:r>
            <a:r>
              <a:rPr lang="ru-RU" dirty="0" err="1" smtClean="0"/>
              <a:t>бізнесу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6256" cy="3499104"/>
          </a:xfrm>
          <a:prstGeom prst="rect">
            <a:avLst/>
          </a:prstGeom>
        </p:spPr>
      </p:pic>
      <p:pic>
        <p:nvPicPr>
          <p:cNvPr id="3" name="Рисунок 2" descr="slid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8896"/>
            <a:ext cx="6660232" cy="3499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2304" cy="3499104"/>
          </a:xfrm>
          <a:prstGeom prst="rect">
            <a:avLst/>
          </a:prstGeom>
        </p:spPr>
      </p:pic>
      <p:pic>
        <p:nvPicPr>
          <p:cNvPr id="3" name="Рисунок 2" descr="slid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358896"/>
            <a:ext cx="6876256" cy="3499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2304" cy="3499104"/>
          </a:xfrm>
          <a:prstGeom prst="rect">
            <a:avLst/>
          </a:prstGeom>
        </p:spPr>
      </p:pic>
      <p:pic>
        <p:nvPicPr>
          <p:cNvPr id="3" name="Рисунок 2" descr="slide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696" y="3358896"/>
            <a:ext cx="6242304" cy="3499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2304" cy="3499104"/>
          </a:xfrm>
          <a:prstGeom prst="rect">
            <a:avLst/>
          </a:prstGeom>
        </p:spPr>
      </p:pic>
      <p:pic>
        <p:nvPicPr>
          <p:cNvPr id="3" name="Рисунок 2" descr="slide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696" y="3358896"/>
            <a:ext cx="6242304" cy="3499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2304" cy="3499104"/>
          </a:xfrm>
          <a:prstGeom prst="rect">
            <a:avLst/>
          </a:prstGeom>
        </p:spPr>
      </p:pic>
      <p:pic>
        <p:nvPicPr>
          <p:cNvPr id="4" name="Рисунок 3" descr="slide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696" y="3358896"/>
            <a:ext cx="6242304" cy="3499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2304" cy="3499104"/>
          </a:xfrm>
          <a:prstGeom prst="rect">
            <a:avLst/>
          </a:prstGeom>
        </p:spPr>
      </p:pic>
      <p:pic>
        <p:nvPicPr>
          <p:cNvPr id="3" name="Рисунок 2" descr="slide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696" y="3429000"/>
            <a:ext cx="624230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2304" cy="3499104"/>
          </a:xfrm>
          <a:prstGeom prst="rect">
            <a:avLst/>
          </a:prstGeom>
        </p:spPr>
      </p:pic>
      <p:pic>
        <p:nvPicPr>
          <p:cNvPr id="3" name="Рисунок 2" descr="slide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696" y="3358896"/>
            <a:ext cx="6242304" cy="3499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</Words>
  <Application>Microsoft Office PowerPoint</Application>
  <PresentationFormat>Экран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Нутриціологія та дієтологія</vt:lpstr>
      <vt:lpstr>Компетентності 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Додаткові джерела інформації: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Нутриціологія та дієтологія</dc:title>
  <dc:creator>Юдін Ілля Дмитрович</dc:creator>
  <cp:lastModifiedBy>iyudin</cp:lastModifiedBy>
  <cp:revision>2</cp:revision>
  <dcterms:created xsi:type="dcterms:W3CDTF">2021-01-29T15:46:23Z</dcterms:created>
  <dcterms:modified xsi:type="dcterms:W3CDTF">2021-01-29T15:58:33Z</dcterms:modified>
</cp:coreProperties>
</file>